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  <p:sldId id="263" r:id="rId9"/>
    <p:sldId id="264" r:id="rId10"/>
    <p:sldId id="270" r:id="rId11"/>
    <p:sldId id="265" r:id="rId12"/>
    <p:sldId id="271" r:id="rId13"/>
    <p:sldId id="266" r:id="rId14"/>
    <p:sldId id="267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1DEBA-22CD-4243-AE6E-7332D6C02EBB}" v="2" dt="2023-11-14T12:04:54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EA4FDC7B-F17C-4240-B561-07F219B5BA76}"/>
    <pc:docChg chg="undo custSel addSld modSld sldOrd">
      <pc:chgData name="Fluitsma, D.W.P.M. (Daniel)" userId="aab17d33-b89b-4526-b7c1-165dab8f619f" providerId="ADAL" clId="{EA4FDC7B-F17C-4240-B561-07F219B5BA76}" dt="2023-09-22T12:03:10.413" v="2796" actId="20577"/>
      <pc:docMkLst>
        <pc:docMk/>
      </pc:docMkLst>
      <pc:sldChg chg="modSp new mod">
        <pc:chgData name="Fluitsma, D.W.P.M. (Daniel)" userId="aab17d33-b89b-4526-b7c1-165dab8f619f" providerId="ADAL" clId="{EA4FDC7B-F17C-4240-B561-07F219B5BA76}" dt="2023-09-22T12:03:10.413" v="2796" actId="20577"/>
        <pc:sldMkLst>
          <pc:docMk/>
          <pc:sldMk cId="3843470936" sldId="257"/>
        </pc:sldMkLst>
        <pc:spChg chg="mod">
          <ac:chgData name="Fluitsma, D.W.P.M. (Daniel)" userId="aab17d33-b89b-4526-b7c1-165dab8f619f" providerId="ADAL" clId="{EA4FDC7B-F17C-4240-B561-07F219B5BA76}" dt="2023-09-21T08:24:13.116" v="419" actId="20577"/>
          <ac:spMkLst>
            <pc:docMk/>
            <pc:sldMk cId="3843470936" sldId="257"/>
            <ac:spMk id="2" creationId="{97C0C49E-8544-A406-5B09-1482EF6C0873}"/>
          </ac:spMkLst>
        </pc:spChg>
        <pc:spChg chg="mod">
          <ac:chgData name="Fluitsma, D.W.P.M. (Daniel)" userId="aab17d33-b89b-4526-b7c1-165dab8f619f" providerId="ADAL" clId="{EA4FDC7B-F17C-4240-B561-07F219B5BA76}" dt="2023-09-22T12:03:10.413" v="2796" actId="20577"/>
          <ac:spMkLst>
            <pc:docMk/>
            <pc:sldMk cId="3843470936" sldId="257"/>
            <ac:spMk id="3" creationId="{73D92117-ABF7-7620-D204-EDF3BC6813E9}"/>
          </ac:spMkLst>
        </pc:spChg>
      </pc:sldChg>
      <pc:sldChg chg="modSp new mod ord">
        <pc:chgData name="Fluitsma, D.W.P.M. (Daniel)" userId="aab17d33-b89b-4526-b7c1-165dab8f619f" providerId="ADAL" clId="{EA4FDC7B-F17C-4240-B561-07F219B5BA76}" dt="2023-09-21T08:36:03.209" v="2261" actId="20577"/>
        <pc:sldMkLst>
          <pc:docMk/>
          <pc:sldMk cId="1476621767" sldId="258"/>
        </pc:sldMkLst>
        <pc:spChg chg="mod">
          <ac:chgData name="Fluitsma, D.W.P.M. (Daniel)" userId="aab17d33-b89b-4526-b7c1-165dab8f619f" providerId="ADAL" clId="{EA4FDC7B-F17C-4240-B561-07F219B5BA76}" dt="2023-09-21T08:36:03.209" v="2261" actId="20577"/>
          <ac:spMkLst>
            <pc:docMk/>
            <pc:sldMk cId="1476621767" sldId="258"/>
            <ac:spMk id="2" creationId="{921BCB1C-7871-626B-C476-47A36E6A1118}"/>
          </ac:spMkLst>
        </pc:spChg>
        <pc:spChg chg="mod">
          <ac:chgData name="Fluitsma, D.W.P.M. (Daniel)" userId="aab17d33-b89b-4526-b7c1-165dab8f619f" providerId="ADAL" clId="{EA4FDC7B-F17C-4240-B561-07F219B5BA76}" dt="2023-09-21T08:23:57.992" v="383" actId="20577"/>
          <ac:spMkLst>
            <pc:docMk/>
            <pc:sldMk cId="1476621767" sldId="258"/>
            <ac:spMk id="3" creationId="{B9E0710A-95E4-E82B-FB39-848C0B8730D6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1:23.203" v="1568" actId="20577"/>
        <pc:sldMkLst>
          <pc:docMk/>
          <pc:sldMk cId="818406591" sldId="259"/>
        </pc:sldMkLst>
        <pc:spChg chg="mod">
          <ac:chgData name="Fluitsma, D.W.P.M. (Daniel)" userId="aab17d33-b89b-4526-b7c1-165dab8f619f" providerId="ADAL" clId="{EA4FDC7B-F17C-4240-B561-07F219B5BA76}" dt="2023-09-21T08:29:39.426" v="1229" actId="20577"/>
          <ac:spMkLst>
            <pc:docMk/>
            <pc:sldMk cId="818406591" sldId="259"/>
            <ac:spMk id="2" creationId="{F3E2FC68-6BA8-2C94-FB11-E2A8E9481DD7}"/>
          </ac:spMkLst>
        </pc:spChg>
        <pc:spChg chg="mod">
          <ac:chgData name="Fluitsma, D.W.P.M. (Daniel)" userId="aab17d33-b89b-4526-b7c1-165dab8f619f" providerId="ADAL" clId="{EA4FDC7B-F17C-4240-B561-07F219B5BA76}" dt="2023-09-21T08:31:23.203" v="1568" actId="20577"/>
          <ac:spMkLst>
            <pc:docMk/>
            <pc:sldMk cId="818406591" sldId="259"/>
            <ac:spMk id="3" creationId="{80BF8321-6F65-A114-BB71-03CD15FCE149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3:20.238" v="1960" actId="20577"/>
        <pc:sldMkLst>
          <pc:docMk/>
          <pc:sldMk cId="4077888012" sldId="260"/>
        </pc:sldMkLst>
        <pc:spChg chg="mod">
          <ac:chgData name="Fluitsma, D.W.P.M. (Daniel)" userId="aab17d33-b89b-4526-b7c1-165dab8f619f" providerId="ADAL" clId="{EA4FDC7B-F17C-4240-B561-07F219B5BA76}" dt="2023-09-21T08:31:53.421" v="1636" actId="20577"/>
          <ac:spMkLst>
            <pc:docMk/>
            <pc:sldMk cId="4077888012" sldId="260"/>
            <ac:spMk id="2" creationId="{7D94AE33-E5FE-FBAC-D296-7526A55E6990}"/>
          </ac:spMkLst>
        </pc:spChg>
        <pc:spChg chg="mod">
          <ac:chgData name="Fluitsma, D.W.P.M. (Daniel)" userId="aab17d33-b89b-4526-b7c1-165dab8f619f" providerId="ADAL" clId="{EA4FDC7B-F17C-4240-B561-07F219B5BA76}" dt="2023-09-21T08:33:20.238" v="1960" actId="20577"/>
          <ac:spMkLst>
            <pc:docMk/>
            <pc:sldMk cId="4077888012" sldId="260"/>
            <ac:spMk id="3" creationId="{9673F2E1-FA3A-1045-4BBB-E8F86C9B0DBB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5:53.020" v="2255" actId="20577"/>
        <pc:sldMkLst>
          <pc:docMk/>
          <pc:sldMk cId="2950952087" sldId="261"/>
        </pc:sldMkLst>
        <pc:spChg chg="mod">
          <ac:chgData name="Fluitsma, D.W.P.M. (Daniel)" userId="aab17d33-b89b-4526-b7c1-165dab8f619f" providerId="ADAL" clId="{EA4FDC7B-F17C-4240-B561-07F219B5BA76}" dt="2023-09-21T08:34:33.148" v="2005" actId="20577"/>
          <ac:spMkLst>
            <pc:docMk/>
            <pc:sldMk cId="2950952087" sldId="261"/>
            <ac:spMk id="2" creationId="{A9B73958-5E1B-4E38-1D81-967846303DB5}"/>
          </ac:spMkLst>
        </pc:spChg>
        <pc:spChg chg="mod">
          <ac:chgData name="Fluitsma, D.W.P.M. (Daniel)" userId="aab17d33-b89b-4526-b7c1-165dab8f619f" providerId="ADAL" clId="{EA4FDC7B-F17C-4240-B561-07F219B5BA76}" dt="2023-09-21T08:35:53.020" v="2255" actId="20577"/>
          <ac:spMkLst>
            <pc:docMk/>
            <pc:sldMk cId="2950952087" sldId="261"/>
            <ac:spMk id="3" creationId="{314D0397-0B72-9116-4EF9-7DEACF9FA8BF}"/>
          </ac:spMkLst>
        </pc:spChg>
      </pc:sldChg>
      <pc:sldChg chg="modSp new mod ord">
        <pc:chgData name="Fluitsma, D.W.P.M. (Daniel)" userId="aab17d33-b89b-4526-b7c1-165dab8f619f" providerId="ADAL" clId="{EA4FDC7B-F17C-4240-B561-07F219B5BA76}" dt="2023-09-21T08:28:27.469" v="1089" actId="20577"/>
        <pc:sldMkLst>
          <pc:docMk/>
          <pc:sldMk cId="3067811330" sldId="262"/>
        </pc:sldMkLst>
        <pc:spChg chg="mod">
          <ac:chgData name="Fluitsma, D.W.P.M. (Daniel)" userId="aab17d33-b89b-4526-b7c1-165dab8f619f" providerId="ADAL" clId="{EA4FDC7B-F17C-4240-B561-07F219B5BA76}" dt="2023-09-21T08:27:13.890" v="837" actId="20577"/>
          <ac:spMkLst>
            <pc:docMk/>
            <pc:sldMk cId="3067811330" sldId="262"/>
            <ac:spMk id="2" creationId="{1F1BB127-7D3D-4947-9253-89AE480985E2}"/>
          </ac:spMkLst>
        </pc:spChg>
        <pc:spChg chg="mod">
          <ac:chgData name="Fluitsma, D.W.P.M. (Daniel)" userId="aab17d33-b89b-4526-b7c1-165dab8f619f" providerId="ADAL" clId="{EA4FDC7B-F17C-4240-B561-07F219B5BA76}" dt="2023-09-21T08:28:27.469" v="1089" actId="20577"/>
          <ac:spMkLst>
            <pc:docMk/>
            <pc:sldMk cId="3067811330" sldId="262"/>
            <ac:spMk id="3" creationId="{89F42127-2B2A-8457-159A-E035745692AD}"/>
          </ac:spMkLst>
        </pc:spChg>
      </pc:sldChg>
      <pc:sldChg chg="modSp add mod">
        <pc:chgData name="Fluitsma, D.W.P.M. (Daniel)" userId="aab17d33-b89b-4526-b7c1-165dab8f619f" providerId="ADAL" clId="{EA4FDC7B-F17C-4240-B561-07F219B5BA76}" dt="2023-09-21T08:37:49.943" v="2596" actId="20577"/>
        <pc:sldMkLst>
          <pc:docMk/>
          <pc:sldMk cId="3129580001" sldId="263"/>
        </pc:sldMkLst>
        <pc:spChg chg="mod">
          <ac:chgData name="Fluitsma, D.W.P.M. (Daniel)" userId="aab17d33-b89b-4526-b7c1-165dab8f619f" providerId="ADAL" clId="{EA4FDC7B-F17C-4240-B561-07F219B5BA76}" dt="2023-09-21T08:36:40.616" v="2332" actId="20577"/>
          <ac:spMkLst>
            <pc:docMk/>
            <pc:sldMk cId="3129580001" sldId="263"/>
            <ac:spMk id="2" creationId="{A9B73958-5E1B-4E38-1D81-967846303DB5}"/>
          </ac:spMkLst>
        </pc:spChg>
        <pc:spChg chg="mod">
          <ac:chgData name="Fluitsma, D.W.P.M. (Daniel)" userId="aab17d33-b89b-4526-b7c1-165dab8f619f" providerId="ADAL" clId="{EA4FDC7B-F17C-4240-B561-07F219B5BA76}" dt="2023-09-21T08:37:49.943" v="2596" actId="20577"/>
          <ac:spMkLst>
            <pc:docMk/>
            <pc:sldMk cId="3129580001" sldId="263"/>
            <ac:spMk id="3" creationId="{314D0397-0B72-9116-4EF9-7DEACF9FA8BF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8:13.792" v="2636" actId="20577"/>
        <pc:sldMkLst>
          <pc:docMk/>
          <pc:sldMk cId="1721001477" sldId="264"/>
        </pc:sldMkLst>
        <pc:spChg chg="mod">
          <ac:chgData name="Fluitsma, D.W.P.M. (Daniel)" userId="aab17d33-b89b-4526-b7c1-165dab8f619f" providerId="ADAL" clId="{EA4FDC7B-F17C-4240-B561-07F219B5BA76}" dt="2023-09-21T08:38:13.792" v="2636" actId="20577"/>
          <ac:spMkLst>
            <pc:docMk/>
            <pc:sldMk cId="1721001477" sldId="264"/>
            <ac:spMk id="2" creationId="{2620EF48-A8C2-A8EB-950D-8DB25D3C6F56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8:30.420" v="2683" actId="20577"/>
        <pc:sldMkLst>
          <pc:docMk/>
          <pc:sldMk cId="3190234229" sldId="265"/>
        </pc:sldMkLst>
        <pc:spChg chg="mod">
          <ac:chgData name="Fluitsma, D.W.P.M. (Daniel)" userId="aab17d33-b89b-4526-b7c1-165dab8f619f" providerId="ADAL" clId="{EA4FDC7B-F17C-4240-B561-07F219B5BA76}" dt="2023-09-21T08:38:30.420" v="2683" actId="20577"/>
          <ac:spMkLst>
            <pc:docMk/>
            <pc:sldMk cId="3190234229" sldId="265"/>
            <ac:spMk id="2" creationId="{B3970A26-746B-598C-D5BA-99D7A12EBFC8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8:39.445" v="2714" actId="20577"/>
        <pc:sldMkLst>
          <pc:docMk/>
          <pc:sldMk cId="1503678204" sldId="266"/>
        </pc:sldMkLst>
        <pc:spChg chg="mod">
          <ac:chgData name="Fluitsma, D.W.P.M. (Daniel)" userId="aab17d33-b89b-4526-b7c1-165dab8f619f" providerId="ADAL" clId="{EA4FDC7B-F17C-4240-B561-07F219B5BA76}" dt="2023-09-21T08:38:39.445" v="2714" actId="20577"/>
          <ac:spMkLst>
            <pc:docMk/>
            <pc:sldMk cId="1503678204" sldId="266"/>
            <ac:spMk id="2" creationId="{D4CFF9D4-45B9-5D0E-D345-2581624AD14B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8:48.763" v="2740" actId="20577"/>
        <pc:sldMkLst>
          <pc:docMk/>
          <pc:sldMk cId="3587750185" sldId="267"/>
        </pc:sldMkLst>
        <pc:spChg chg="mod">
          <ac:chgData name="Fluitsma, D.W.P.M. (Daniel)" userId="aab17d33-b89b-4526-b7c1-165dab8f619f" providerId="ADAL" clId="{EA4FDC7B-F17C-4240-B561-07F219B5BA76}" dt="2023-09-21T08:38:48.763" v="2740" actId="20577"/>
          <ac:spMkLst>
            <pc:docMk/>
            <pc:sldMk cId="3587750185" sldId="267"/>
            <ac:spMk id="2" creationId="{A7C5E740-1EEB-8C66-06D4-0134F6360D92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9:00.392" v="2767" actId="20577"/>
        <pc:sldMkLst>
          <pc:docMk/>
          <pc:sldMk cId="132571799" sldId="268"/>
        </pc:sldMkLst>
        <pc:spChg chg="mod">
          <ac:chgData name="Fluitsma, D.W.P.M. (Daniel)" userId="aab17d33-b89b-4526-b7c1-165dab8f619f" providerId="ADAL" clId="{EA4FDC7B-F17C-4240-B561-07F219B5BA76}" dt="2023-09-21T08:39:00.392" v="2767" actId="20577"/>
          <ac:spMkLst>
            <pc:docMk/>
            <pc:sldMk cId="132571799" sldId="268"/>
            <ac:spMk id="2" creationId="{E699CFEF-6611-EBC0-B69F-6DA3A53CFDDB}"/>
          </ac:spMkLst>
        </pc:spChg>
      </pc:sldChg>
      <pc:sldChg chg="modSp new mod">
        <pc:chgData name="Fluitsma, D.W.P.M. (Daniel)" userId="aab17d33-b89b-4526-b7c1-165dab8f619f" providerId="ADAL" clId="{EA4FDC7B-F17C-4240-B561-07F219B5BA76}" dt="2023-09-21T08:39:09.424" v="2795" actId="20577"/>
        <pc:sldMkLst>
          <pc:docMk/>
          <pc:sldMk cId="1515155238" sldId="269"/>
        </pc:sldMkLst>
        <pc:spChg chg="mod">
          <ac:chgData name="Fluitsma, D.W.P.M. (Daniel)" userId="aab17d33-b89b-4526-b7c1-165dab8f619f" providerId="ADAL" clId="{EA4FDC7B-F17C-4240-B561-07F219B5BA76}" dt="2023-09-21T08:39:09.424" v="2795" actId="20577"/>
          <ac:spMkLst>
            <pc:docMk/>
            <pc:sldMk cId="1515155238" sldId="269"/>
            <ac:spMk id="2" creationId="{92E97113-1173-5262-73F0-CE7798C62BE2}"/>
          </ac:spMkLst>
        </pc:spChg>
      </pc:sldChg>
    </pc:docChg>
  </pc:docChgLst>
  <pc:docChgLst>
    <pc:chgData name="Fluitsma, D.W.P.M. (Daniel)" userId="aab17d33-b89b-4526-b7c1-165dab8f619f" providerId="ADAL" clId="{CB11DEBA-22CD-4243-AE6E-7332D6C02EBB}"/>
    <pc:docChg chg="undo custSel addSld modSld">
      <pc:chgData name="Fluitsma, D.W.P.M. (Daniel)" userId="aab17d33-b89b-4526-b7c1-165dab8f619f" providerId="ADAL" clId="{CB11DEBA-22CD-4243-AE6E-7332D6C02EBB}" dt="2023-11-14T12:22:05.181" v="5040" actId="20577"/>
      <pc:docMkLst>
        <pc:docMk/>
      </pc:docMkLst>
      <pc:sldChg chg="modSp mod">
        <pc:chgData name="Fluitsma, D.W.P.M. (Daniel)" userId="aab17d33-b89b-4526-b7c1-165dab8f619f" providerId="ADAL" clId="{CB11DEBA-22CD-4243-AE6E-7332D6C02EBB}" dt="2023-11-14T11:55:13.484" v="472" actId="20577"/>
        <pc:sldMkLst>
          <pc:docMk/>
          <pc:sldMk cId="1721001477" sldId="264"/>
        </pc:sldMkLst>
        <pc:spChg chg="mod">
          <ac:chgData name="Fluitsma, D.W.P.M. (Daniel)" userId="aab17d33-b89b-4526-b7c1-165dab8f619f" providerId="ADAL" clId="{CB11DEBA-22CD-4243-AE6E-7332D6C02EBB}" dt="2023-11-14T11:55:13.484" v="472" actId="20577"/>
          <ac:spMkLst>
            <pc:docMk/>
            <pc:sldMk cId="1721001477" sldId="264"/>
            <ac:spMk id="2" creationId="{2620EF48-A8C2-A8EB-950D-8DB25D3C6F56}"/>
          </ac:spMkLst>
        </pc:spChg>
        <pc:spChg chg="mod">
          <ac:chgData name="Fluitsma, D.W.P.M. (Daniel)" userId="aab17d33-b89b-4526-b7c1-165dab8f619f" providerId="ADAL" clId="{CB11DEBA-22CD-4243-AE6E-7332D6C02EBB}" dt="2023-11-14T11:54:53.764" v="449" actId="20577"/>
          <ac:spMkLst>
            <pc:docMk/>
            <pc:sldMk cId="1721001477" sldId="264"/>
            <ac:spMk id="3" creationId="{76F22C00-A0BA-E813-3C9F-F3783D1C0C9A}"/>
          </ac:spMkLst>
        </pc:spChg>
      </pc:sldChg>
      <pc:sldChg chg="modSp mod">
        <pc:chgData name="Fluitsma, D.W.P.M. (Daniel)" userId="aab17d33-b89b-4526-b7c1-165dab8f619f" providerId="ADAL" clId="{CB11DEBA-22CD-4243-AE6E-7332D6C02EBB}" dt="2023-11-14T12:02:02.423" v="1711" actId="20577"/>
        <pc:sldMkLst>
          <pc:docMk/>
          <pc:sldMk cId="3190234229" sldId="265"/>
        </pc:sldMkLst>
        <pc:spChg chg="mod">
          <ac:chgData name="Fluitsma, D.W.P.M. (Daniel)" userId="aab17d33-b89b-4526-b7c1-165dab8f619f" providerId="ADAL" clId="{CB11DEBA-22CD-4243-AE6E-7332D6C02EBB}" dt="2023-11-14T12:02:02.423" v="1711" actId="20577"/>
          <ac:spMkLst>
            <pc:docMk/>
            <pc:sldMk cId="3190234229" sldId="265"/>
            <ac:spMk id="2" creationId="{B3970A26-746B-598C-D5BA-99D7A12EBFC8}"/>
          </ac:spMkLst>
        </pc:spChg>
        <pc:spChg chg="mod">
          <ac:chgData name="Fluitsma, D.W.P.M. (Daniel)" userId="aab17d33-b89b-4526-b7c1-165dab8f619f" providerId="ADAL" clId="{CB11DEBA-22CD-4243-AE6E-7332D6C02EBB}" dt="2023-11-14T12:01:47.673" v="1669" actId="27636"/>
          <ac:spMkLst>
            <pc:docMk/>
            <pc:sldMk cId="3190234229" sldId="265"/>
            <ac:spMk id="3" creationId="{D1FE835E-9DCC-B7F8-F7E0-469BE884E0FF}"/>
          </ac:spMkLst>
        </pc:spChg>
      </pc:sldChg>
      <pc:sldChg chg="modSp mod">
        <pc:chgData name="Fluitsma, D.W.P.M. (Daniel)" userId="aab17d33-b89b-4526-b7c1-165dab8f619f" providerId="ADAL" clId="{CB11DEBA-22CD-4243-AE6E-7332D6C02EBB}" dt="2023-11-14T12:21:35.951" v="5033" actId="20577"/>
        <pc:sldMkLst>
          <pc:docMk/>
          <pc:sldMk cId="1503678204" sldId="266"/>
        </pc:sldMkLst>
        <pc:spChg chg="mod">
          <ac:chgData name="Fluitsma, D.W.P.M. (Daniel)" userId="aab17d33-b89b-4526-b7c1-165dab8f619f" providerId="ADAL" clId="{CB11DEBA-22CD-4243-AE6E-7332D6C02EBB}" dt="2023-11-14T12:07:57.992" v="2624" actId="27636"/>
          <ac:spMkLst>
            <pc:docMk/>
            <pc:sldMk cId="1503678204" sldId="266"/>
            <ac:spMk id="2" creationId="{D4CFF9D4-45B9-5D0E-D345-2581624AD14B}"/>
          </ac:spMkLst>
        </pc:spChg>
        <pc:spChg chg="mod">
          <ac:chgData name="Fluitsma, D.W.P.M. (Daniel)" userId="aab17d33-b89b-4526-b7c1-165dab8f619f" providerId="ADAL" clId="{CB11DEBA-22CD-4243-AE6E-7332D6C02EBB}" dt="2023-11-14T12:21:35.951" v="5033" actId="20577"/>
          <ac:spMkLst>
            <pc:docMk/>
            <pc:sldMk cId="1503678204" sldId="266"/>
            <ac:spMk id="3" creationId="{D235C288-3F50-292E-3066-9E928F51FD7A}"/>
          </ac:spMkLst>
        </pc:spChg>
      </pc:sldChg>
      <pc:sldChg chg="modSp mod">
        <pc:chgData name="Fluitsma, D.W.P.M. (Daniel)" userId="aab17d33-b89b-4526-b7c1-165dab8f619f" providerId="ADAL" clId="{CB11DEBA-22CD-4243-AE6E-7332D6C02EBB}" dt="2023-11-14T12:22:05.181" v="5040" actId="20577"/>
        <pc:sldMkLst>
          <pc:docMk/>
          <pc:sldMk cId="3587750185" sldId="267"/>
        </pc:sldMkLst>
        <pc:spChg chg="mod">
          <ac:chgData name="Fluitsma, D.W.P.M. (Daniel)" userId="aab17d33-b89b-4526-b7c1-165dab8f619f" providerId="ADAL" clId="{CB11DEBA-22CD-4243-AE6E-7332D6C02EBB}" dt="2023-11-14T12:22:05.181" v="5040" actId="20577"/>
          <ac:spMkLst>
            <pc:docMk/>
            <pc:sldMk cId="3587750185" sldId="267"/>
            <ac:spMk id="3" creationId="{CEEC4F56-A7A5-5434-0B32-5D0474106A3D}"/>
          </ac:spMkLst>
        </pc:spChg>
      </pc:sldChg>
      <pc:sldChg chg="modSp mod">
        <pc:chgData name="Fluitsma, D.W.P.M. (Daniel)" userId="aab17d33-b89b-4526-b7c1-165dab8f619f" providerId="ADAL" clId="{CB11DEBA-22CD-4243-AE6E-7332D6C02EBB}" dt="2023-11-14T12:16:59.021" v="4303" actId="20577"/>
        <pc:sldMkLst>
          <pc:docMk/>
          <pc:sldMk cId="132571799" sldId="268"/>
        </pc:sldMkLst>
        <pc:spChg chg="mod">
          <ac:chgData name="Fluitsma, D.W.P.M. (Daniel)" userId="aab17d33-b89b-4526-b7c1-165dab8f619f" providerId="ADAL" clId="{CB11DEBA-22CD-4243-AE6E-7332D6C02EBB}" dt="2023-11-14T12:16:59.021" v="4303" actId="20577"/>
          <ac:spMkLst>
            <pc:docMk/>
            <pc:sldMk cId="132571799" sldId="268"/>
            <ac:spMk id="3" creationId="{50B26E6B-F6F6-CC0F-3CA1-A954558EE168}"/>
          </ac:spMkLst>
        </pc:spChg>
      </pc:sldChg>
      <pc:sldChg chg="modSp mod">
        <pc:chgData name="Fluitsma, D.W.P.M. (Daniel)" userId="aab17d33-b89b-4526-b7c1-165dab8f619f" providerId="ADAL" clId="{CB11DEBA-22CD-4243-AE6E-7332D6C02EBB}" dt="2023-11-14T12:19:14.382" v="4655" actId="20577"/>
        <pc:sldMkLst>
          <pc:docMk/>
          <pc:sldMk cId="1515155238" sldId="269"/>
        </pc:sldMkLst>
        <pc:spChg chg="mod">
          <ac:chgData name="Fluitsma, D.W.P.M. (Daniel)" userId="aab17d33-b89b-4526-b7c1-165dab8f619f" providerId="ADAL" clId="{CB11DEBA-22CD-4243-AE6E-7332D6C02EBB}" dt="2023-11-14T12:19:14.382" v="4655" actId="20577"/>
          <ac:spMkLst>
            <pc:docMk/>
            <pc:sldMk cId="1515155238" sldId="269"/>
            <ac:spMk id="2" creationId="{92E97113-1173-5262-73F0-CE7798C62BE2}"/>
          </ac:spMkLst>
        </pc:spChg>
        <pc:spChg chg="mod">
          <ac:chgData name="Fluitsma, D.W.P.M. (Daniel)" userId="aab17d33-b89b-4526-b7c1-165dab8f619f" providerId="ADAL" clId="{CB11DEBA-22CD-4243-AE6E-7332D6C02EBB}" dt="2023-11-14T12:19:01.211" v="4652" actId="20577"/>
          <ac:spMkLst>
            <pc:docMk/>
            <pc:sldMk cId="1515155238" sldId="269"/>
            <ac:spMk id="3" creationId="{7A5B548E-D0AC-167A-5FA9-C60F146513A7}"/>
          </ac:spMkLst>
        </pc:spChg>
      </pc:sldChg>
      <pc:sldChg chg="modSp new mod">
        <pc:chgData name="Fluitsma, D.W.P.M. (Daniel)" userId="aab17d33-b89b-4526-b7c1-165dab8f619f" providerId="ADAL" clId="{CB11DEBA-22CD-4243-AE6E-7332D6C02EBB}" dt="2023-11-14T11:57:39.733" v="1002" actId="20577"/>
        <pc:sldMkLst>
          <pc:docMk/>
          <pc:sldMk cId="591319935" sldId="270"/>
        </pc:sldMkLst>
        <pc:spChg chg="mod">
          <ac:chgData name="Fluitsma, D.W.P.M. (Daniel)" userId="aab17d33-b89b-4526-b7c1-165dab8f619f" providerId="ADAL" clId="{CB11DEBA-22CD-4243-AE6E-7332D6C02EBB}" dt="2023-11-14T11:55:19.356" v="488" actId="20577"/>
          <ac:spMkLst>
            <pc:docMk/>
            <pc:sldMk cId="591319935" sldId="270"/>
            <ac:spMk id="2" creationId="{541739DD-FE98-A05F-F674-54A9F183883F}"/>
          </ac:spMkLst>
        </pc:spChg>
        <pc:spChg chg="mod">
          <ac:chgData name="Fluitsma, D.W.P.M. (Daniel)" userId="aab17d33-b89b-4526-b7c1-165dab8f619f" providerId="ADAL" clId="{CB11DEBA-22CD-4243-AE6E-7332D6C02EBB}" dt="2023-11-14T11:57:39.733" v="1002" actId="20577"/>
          <ac:spMkLst>
            <pc:docMk/>
            <pc:sldMk cId="591319935" sldId="270"/>
            <ac:spMk id="3" creationId="{40DDFDD9-0005-CAC5-BA92-3FE3CDC55A09}"/>
          </ac:spMkLst>
        </pc:spChg>
      </pc:sldChg>
      <pc:sldChg chg="modSp new mod">
        <pc:chgData name="Fluitsma, D.W.P.M. (Daniel)" userId="aab17d33-b89b-4526-b7c1-165dab8f619f" providerId="ADAL" clId="{CB11DEBA-22CD-4243-AE6E-7332D6C02EBB}" dt="2023-11-14T12:03:43.277" v="2001" actId="114"/>
        <pc:sldMkLst>
          <pc:docMk/>
          <pc:sldMk cId="2488620609" sldId="271"/>
        </pc:sldMkLst>
        <pc:spChg chg="mod">
          <ac:chgData name="Fluitsma, D.W.P.M. (Daniel)" userId="aab17d33-b89b-4526-b7c1-165dab8f619f" providerId="ADAL" clId="{CB11DEBA-22CD-4243-AE6E-7332D6C02EBB}" dt="2023-11-14T12:01:58.124" v="1709" actId="20577"/>
          <ac:spMkLst>
            <pc:docMk/>
            <pc:sldMk cId="2488620609" sldId="271"/>
            <ac:spMk id="2" creationId="{FE3640BB-909F-19A9-9BA4-87F43BFDAAFC}"/>
          </ac:spMkLst>
        </pc:spChg>
        <pc:spChg chg="mod">
          <ac:chgData name="Fluitsma, D.W.P.M. (Daniel)" userId="aab17d33-b89b-4526-b7c1-165dab8f619f" providerId="ADAL" clId="{CB11DEBA-22CD-4243-AE6E-7332D6C02EBB}" dt="2023-11-14T12:03:43.277" v="2001" actId="114"/>
          <ac:spMkLst>
            <pc:docMk/>
            <pc:sldMk cId="2488620609" sldId="271"/>
            <ac:spMk id="3" creationId="{C9D0CCDF-5132-8BDB-5A71-A1597AA1F3EA}"/>
          </ac:spMkLst>
        </pc:spChg>
      </pc:sldChg>
      <pc:sldChg chg="modSp new mod">
        <pc:chgData name="Fluitsma, D.W.P.M. (Daniel)" userId="aab17d33-b89b-4526-b7c1-165dab8f619f" providerId="ADAL" clId="{CB11DEBA-22CD-4243-AE6E-7332D6C02EBB}" dt="2023-11-14T12:21:23.472" v="5030" actId="20577"/>
        <pc:sldMkLst>
          <pc:docMk/>
          <pc:sldMk cId="3538818345" sldId="272"/>
        </pc:sldMkLst>
        <pc:spChg chg="mod">
          <ac:chgData name="Fluitsma, D.W.P.M. (Daniel)" userId="aab17d33-b89b-4526-b7c1-165dab8f619f" providerId="ADAL" clId="{CB11DEBA-22CD-4243-AE6E-7332D6C02EBB}" dt="2023-11-14T12:19:19.311" v="4658" actId="20577"/>
          <ac:spMkLst>
            <pc:docMk/>
            <pc:sldMk cId="3538818345" sldId="272"/>
            <ac:spMk id="2" creationId="{D4DA3672-3BA9-9A87-B6E0-32C4EE28EC7E}"/>
          </ac:spMkLst>
        </pc:spChg>
        <pc:spChg chg="mod">
          <ac:chgData name="Fluitsma, D.W.P.M. (Daniel)" userId="aab17d33-b89b-4526-b7c1-165dab8f619f" providerId="ADAL" clId="{CB11DEBA-22CD-4243-AE6E-7332D6C02EBB}" dt="2023-11-14T12:21:23.472" v="5030" actId="20577"/>
          <ac:spMkLst>
            <pc:docMk/>
            <pc:sldMk cId="3538818345" sldId="272"/>
            <ac:spMk id="3" creationId="{380A89D5-526F-E3D7-3106-2552E6B6F8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430551-0CF9-E7C0-F07D-649F8499B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28CFB1-F7A1-1504-CDAA-F4D3842F1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F01D69-93FD-4232-3E0D-97AB7906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8598CB-8BE7-8BD3-E950-8F8F5749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2873F-6D4D-3D03-EFC5-8725A5F3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195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700BB-64CE-BC29-1F86-B0F5AF64F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64444A3-503B-872F-02DD-37D4186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09C8C6-A6E2-888B-84A6-CC1C2E18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E9DEB8-084F-4BDC-845A-A0D3D686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BA5B07-71F3-8773-A301-51C3A72C1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3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58E4468-8C8B-6924-C678-16EF5621D1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95D8FE7-7FF6-AAD9-BF2C-EA551E389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D233BB-54F7-D54E-D9C8-443A20B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FC9B31-4A26-8294-6897-AE03566F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85458A-4427-C0CE-41FC-D64096B6E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356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06A88A-CA9C-83BF-F1BF-25EC98063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E4D03E-5A96-A1EA-92D9-AECCB9B1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F2EDF3-D55D-29E6-462F-447CB2AA2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BA0AD5-27DD-BE20-2B9D-D42E6397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F2DED9-7F2E-B188-E9AA-90ED3876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69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F2598F-5EDF-4DAB-593A-A553F80D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B5ACAE-B797-9DA1-2310-CDF795A79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016F30-FEF4-9E9D-634E-0915FE79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1AF7D0-4930-FAF6-4DA6-72D6586AF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D47195-5036-EA1D-13E9-1ED11074D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77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E36DAC-7386-C7CC-87CB-0E9D1F55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AF4F32-5BDA-F764-1EEE-22A8F5427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2F9ECD8-05D4-3D89-5407-CE11DE18E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F366F5-50AE-D26B-C3AD-555104BC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74FE34-F211-3754-6675-318CD4954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8AD6BE-B7DB-FC67-67E5-26A18B92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1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D380D-2B67-A2BE-C8C9-85FA8A7F0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DAA9F9-1D9D-AE93-F19A-DDB178F5C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EE55E99-501C-9DF3-CB0E-2536B1122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8582379-F8E0-F20B-0E0B-BF2B3837E9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71EAF73-BFF7-A441-8CB6-CCF4269FC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5F7B68C-2821-DEA0-F108-B27EEDCEE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6C62D69-3C7E-0D30-E8B8-3B7133D2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735773E-413E-9164-B280-AECD90116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77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8EEDB-3543-40D1-02AF-7F09F23FE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26FAC43-9259-4277-23F0-018A6582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C22A60E-F875-95F2-2D3D-AAE42BE6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36EF4DE-926D-0963-CAA7-693AA2B5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78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D45F3A8-C16C-D922-8956-DB47FA610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F3BCC42-AE9E-4F3D-CAA9-D5495A3E2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66C0E04-7D31-62D9-1EDA-09EC8C5B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770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1575C-BE73-3163-4BBF-C0203C0AD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E33B22-FC46-60CA-79CB-A96061DBD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DA1EB19-B265-6501-2340-B1E278521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D49B1D-8270-63C5-D926-44868870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624776-5B15-7B6B-B5F8-37B3A00BB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E388811-254A-9B7F-F2EC-204BA3C6A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6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C8E5A4-C434-B05A-82D2-941033DA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DF4C981-A267-DB38-66FA-95224A01D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6A0B16-8937-E6AF-5A77-2CD125C70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E307AEC-D32F-D756-AAE4-70EC26088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A542FE-222E-6DF0-FF0E-7294E66AB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FA43F28-34F8-DB57-D952-BF2A9F0B5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27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19B4126-D158-4D0F-DB1E-FB78FA8A4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43B19B-1B19-5B88-FA01-425AF1A3E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3B0AFB-6C05-76EA-162B-C168F968C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9108B-B85E-4B09-83BA-97A168EC732B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34C099-6880-8090-CE0D-C606C9F52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FA74B3-508C-F97E-7961-F75504A9F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76B94-0D69-4AB6-B5B3-B0E9BE955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64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6ADA06A-04B5-FF3B-5E99-DCC01D97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H2: De </a:t>
            </a: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403EC31-1212-1341-B739-528924DA4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Hoe </a:t>
            </a:r>
            <a:r>
              <a:rPr lang="en-US" dirty="0" err="1"/>
              <a:t>ziet</a:t>
            </a:r>
            <a:r>
              <a:rPr lang="en-US" dirty="0"/>
              <a:t> de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diversiteit</a:t>
            </a:r>
            <a:r>
              <a:rPr lang="en-US" dirty="0"/>
              <a:t> in Nederland </a:t>
            </a:r>
            <a:r>
              <a:rPr lang="en-US" dirty="0" err="1"/>
              <a:t>eruit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Wat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8676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1739DD-FE98-A05F-F674-54A9F183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2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DDFDD9-0005-CAC5-BA92-3FE3CDC55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conflicten</a:t>
            </a:r>
            <a:r>
              <a:rPr lang="en-US" dirty="0"/>
              <a:t> over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op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lossen</a:t>
            </a:r>
            <a:r>
              <a:rPr lang="en-US" dirty="0"/>
              <a:t> met </a:t>
            </a:r>
            <a:r>
              <a:rPr lang="en-US" dirty="0" err="1"/>
              <a:t>wetten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De wet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precies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wat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mag!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Soms is </a:t>
            </a:r>
            <a:r>
              <a:rPr lang="en-US" dirty="0" err="1"/>
              <a:t>een</a:t>
            </a:r>
            <a:r>
              <a:rPr lang="en-US" dirty="0"/>
              <a:t> wet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helemaal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Wanneer</a:t>
            </a:r>
            <a:r>
              <a:rPr lang="en-US" dirty="0"/>
              <a:t> is er </a:t>
            </a:r>
            <a:r>
              <a:rPr lang="en-US" dirty="0" err="1"/>
              <a:t>sprake</a:t>
            </a:r>
            <a:r>
              <a:rPr lang="en-US" dirty="0"/>
              <a:t> van ‘ </a:t>
            </a:r>
            <a:r>
              <a:rPr lang="en-US" dirty="0" err="1"/>
              <a:t>belediging</a:t>
            </a:r>
            <a:r>
              <a:rPr lang="en-US" dirty="0"/>
              <a:t>’? 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Wanneer</a:t>
            </a:r>
            <a:r>
              <a:rPr lang="en-US" dirty="0"/>
              <a:t> is er </a:t>
            </a:r>
            <a:r>
              <a:rPr lang="en-US" dirty="0" err="1"/>
              <a:t>sprake</a:t>
            </a:r>
            <a:r>
              <a:rPr lang="en-US" dirty="0"/>
              <a:t> van </a:t>
            </a:r>
            <a:r>
              <a:rPr lang="en-US" dirty="0" err="1"/>
              <a:t>oproepen</a:t>
            </a:r>
            <a:r>
              <a:rPr lang="en-US" dirty="0"/>
              <a:t> tot </a:t>
            </a:r>
            <a:r>
              <a:rPr lang="en-US" dirty="0" err="1"/>
              <a:t>geweld</a:t>
            </a:r>
            <a:r>
              <a:rPr lang="en-US" dirty="0"/>
              <a:t>/ </a:t>
            </a:r>
            <a:r>
              <a:rPr lang="en-US" dirty="0" err="1"/>
              <a:t>opruiing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Wanneer</a:t>
            </a:r>
            <a:r>
              <a:rPr lang="en-US" dirty="0"/>
              <a:t> is er </a:t>
            </a:r>
            <a:r>
              <a:rPr lang="en-US" dirty="0" err="1"/>
              <a:t>sprake</a:t>
            </a:r>
            <a:r>
              <a:rPr lang="en-US" dirty="0"/>
              <a:t> van </a:t>
            </a:r>
            <a:r>
              <a:rPr lang="en-US" dirty="0" err="1"/>
              <a:t>discrminatie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Uiteindelijk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(</a:t>
            </a:r>
            <a:r>
              <a:rPr lang="en-US" dirty="0" err="1"/>
              <a:t>onafhankelijke</a:t>
            </a:r>
            <a:r>
              <a:rPr lang="en-US" dirty="0"/>
              <a:t>)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 of </a:t>
            </a:r>
            <a:r>
              <a:rPr lang="en-US" dirty="0" err="1"/>
              <a:t>bovenstaande</a:t>
            </a:r>
            <a:r>
              <a:rPr lang="en-US" dirty="0"/>
              <a:t> </a:t>
            </a:r>
            <a:r>
              <a:rPr lang="en-US" dirty="0" err="1"/>
              <a:t>zaken</a:t>
            </a:r>
            <a:r>
              <a:rPr lang="en-US" dirty="0"/>
              <a:t> </a:t>
            </a:r>
            <a:r>
              <a:rPr lang="en-US" dirty="0" err="1"/>
              <a:t>vallen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‘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’ of </a:t>
            </a:r>
            <a:r>
              <a:rPr lang="en-US" dirty="0" err="1"/>
              <a:t>strafbaar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131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970A26-746B-598C-D5BA-99D7A12E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Verschillende</a:t>
            </a:r>
            <a:r>
              <a:rPr lang="en-US" dirty="0"/>
              <a:t> </a:t>
            </a:r>
            <a:r>
              <a:rPr lang="en-US" dirty="0" err="1"/>
              <a:t>leefstijlen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1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FE835E-9DCC-B7F8-F7E0-469BE884E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Iedere</a:t>
            </a:r>
            <a:r>
              <a:rPr lang="en-US" dirty="0"/>
              <a:t> </a:t>
            </a:r>
            <a:r>
              <a:rPr lang="en-US" dirty="0" err="1"/>
              <a:t>subcultuur</a:t>
            </a:r>
            <a:r>
              <a:rPr lang="en-US" dirty="0"/>
              <a:t> heft zo </a:t>
            </a:r>
            <a:r>
              <a:rPr lang="en-US" dirty="0" err="1"/>
              <a:t>zijn</a:t>
            </a:r>
            <a:r>
              <a:rPr lang="en-US" dirty="0"/>
              <a:t> eigen </a:t>
            </a:r>
            <a:r>
              <a:rPr lang="en-US" dirty="0" err="1"/>
              <a:t>feesten</a:t>
            </a:r>
            <a:r>
              <a:rPr lang="en-US" dirty="0"/>
              <a:t>/ </a:t>
            </a:r>
            <a:r>
              <a:rPr lang="en-US" dirty="0" err="1"/>
              <a:t>feestdagen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Christenen</a:t>
            </a:r>
            <a:r>
              <a:rPr lang="en-US" dirty="0"/>
              <a:t> </a:t>
            </a:r>
            <a:r>
              <a:rPr lang="en-US" dirty="0" err="1"/>
              <a:t>vieren</a:t>
            </a:r>
            <a:r>
              <a:rPr lang="en-US" dirty="0"/>
              <a:t> </a:t>
            </a:r>
            <a:r>
              <a:rPr lang="en-US" dirty="0" err="1"/>
              <a:t>Pasen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Kerstmis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Moslims</a:t>
            </a:r>
            <a:r>
              <a:rPr lang="en-US" dirty="0"/>
              <a:t> </a:t>
            </a:r>
            <a:r>
              <a:rPr lang="en-US" dirty="0" err="1"/>
              <a:t>vieren</a:t>
            </a:r>
            <a:r>
              <a:rPr lang="en-US" dirty="0"/>
              <a:t> het </a:t>
            </a:r>
            <a:r>
              <a:rPr lang="en-US" dirty="0" err="1"/>
              <a:t>Offerfeest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Suikerfeest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Hindoes</a:t>
            </a:r>
            <a:r>
              <a:rPr lang="en-US" dirty="0"/>
              <a:t> </a:t>
            </a:r>
            <a:r>
              <a:rPr lang="en-US" dirty="0" err="1"/>
              <a:t>vieren</a:t>
            </a:r>
            <a:r>
              <a:rPr lang="en-US" dirty="0"/>
              <a:t> Holi</a:t>
            </a:r>
            <a:br>
              <a:rPr lang="en-US" dirty="0"/>
            </a:b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De </a:t>
            </a:r>
            <a:r>
              <a:rPr lang="en-US" dirty="0" err="1"/>
              <a:t>manier</a:t>
            </a:r>
            <a:r>
              <a:rPr lang="en-US" dirty="0"/>
              <a:t> </a:t>
            </a:r>
            <a:r>
              <a:rPr lang="en-US" dirty="0" err="1"/>
              <a:t>waarop</a:t>
            </a:r>
            <a:r>
              <a:rPr lang="en-US" dirty="0"/>
              <a:t> </a:t>
            </a:r>
            <a:r>
              <a:rPr lang="en-US" dirty="0" err="1"/>
              <a:t>ieder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feesten</a:t>
            </a:r>
            <a:r>
              <a:rPr lang="en-US" dirty="0"/>
              <a:t> vier </a:t>
            </a:r>
            <a:r>
              <a:rPr lang="en-US" dirty="0" err="1"/>
              <a:t>verschilt</a:t>
            </a:r>
            <a:r>
              <a:rPr lang="en-US" dirty="0"/>
              <a:t> van </a:t>
            </a:r>
            <a:r>
              <a:rPr lang="en-US" dirty="0" err="1"/>
              <a:t>elkaar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34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640BB-909F-19A9-9BA4-87F43BFD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Verschillen</a:t>
            </a:r>
            <a:r>
              <a:rPr lang="en-US" dirty="0"/>
              <a:t> in </a:t>
            </a:r>
            <a:r>
              <a:rPr lang="en-US" dirty="0" err="1"/>
              <a:t>leefstijl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2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D0CCDF-5132-8BDB-5A71-A1597AA1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Groepen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- </a:t>
            </a:r>
            <a:r>
              <a:rPr lang="en-US" dirty="0" err="1"/>
              <a:t>westere</a:t>
            </a:r>
            <a:r>
              <a:rPr lang="en-US" dirty="0"/>
              <a:t> </a:t>
            </a:r>
            <a:r>
              <a:rPr lang="en-US" dirty="0" err="1"/>
              <a:t>achtergrond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Surinaamse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Chinese,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b="1" dirty="0"/>
              <a:t>‘ </a:t>
            </a:r>
            <a:r>
              <a:rPr lang="en-US" b="1" dirty="0" err="1"/>
              <a:t>collectivistische</a:t>
            </a:r>
            <a:r>
              <a:rPr lang="en-US" b="1" dirty="0"/>
              <a:t> </a:t>
            </a:r>
            <a:r>
              <a:rPr lang="en-US" b="1" dirty="0" err="1"/>
              <a:t>cultuur</a:t>
            </a:r>
            <a:r>
              <a:rPr lang="en-US" b="1" dirty="0"/>
              <a:t>’.</a:t>
            </a:r>
            <a:br>
              <a:rPr lang="en-US" dirty="0"/>
            </a:br>
            <a:r>
              <a:rPr lang="en-US" dirty="0"/>
              <a:t>Ook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wij</a:t>
            </a:r>
            <a:r>
              <a:rPr lang="en-US" dirty="0"/>
              <a:t>- </a:t>
            </a:r>
            <a:r>
              <a:rPr lang="en-US" dirty="0" err="1"/>
              <a:t>cultuur</a:t>
            </a:r>
            <a:r>
              <a:rPr lang="en-US" dirty="0"/>
              <a:t>’ </a:t>
            </a:r>
            <a:r>
              <a:rPr lang="en-US" dirty="0" err="1"/>
              <a:t>genoemd</a:t>
            </a:r>
            <a:r>
              <a:rPr lang="en-US" dirty="0"/>
              <a:t>.</a:t>
            </a:r>
            <a:br>
              <a:rPr lang="en-US" dirty="0"/>
            </a:br>
            <a:r>
              <a:rPr lang="en-US" i="1" dirty="0" err="1"/>
              <a:t>Daarin</a:t>
            </a:r>
            <a:r>
              <a:rPr lang="en-US" i="1" dirty="0"/>
              <a:t> is de </a:t>
            </a:r>
            <a:r>
              <a:rPr lang="en-US" i="1" dirty="0" err="1"/>
              <a:t>familie</a:t>
            </a:r>
            <a:r>
              <a:rPr lang="en-US" i="1" dirty="0"/>
              <a:t> </a:t>
            </a:r>
            <a:r>
              <a:rPr lang="en-US" i="1" dirty="0" err="1"/>
              <a:t>een</a:t>
            </a:r>
            <a:r>
              <a:rPr lang="en-US" i="1" dirty="0"/>
              <a:t> </a:t>
            </a:r>
            <a:r>
              <a:rPr lang="en-US" i="1" dirty="0" err="1"/>
              <a:t>hechte</a:t>
            </a:r>
            <a:r>
              <a:rPr lang="en-US" i="1" dirty="0"/>
              <a:t> </a:t>
            </a:r>
            <a:r>
              <a:rPr lang="en-US" i="1" dirty="0" err="1"/>
              <a:t>groep</a:t>
            </a:r>
            <a:r>
              <a:rPr lang="en-US" i="1" dirty="0"/>
              <a:t> die </a:t>
            </a:r>
            <a:r>
              <a:rPr lang="en-US" i="1" dirty="0" err="1"/>
              <a:t>altijd</a:t>
            </a:r>
            <a:r>
              <a:rPr lang="en-US" i="1" dirty="0"/>
              <a:t> </a:t>
            </a:r>
            <a:r>
              <a:rPr lang="en-US" i="1" dirty="0" err="1"/>
              <a:t>voor</a:t>
            </a:r>
            <a:r>
              <a:rPr lang="en-US" i="1" dirty="0"/>
              <a:t> </a:t>
            </a:r>
            <a:r>
              <a:rPr lang="en-US" i="1" dirty="0" err="1"/>
              <a:t>elkaar</a:t>
            </a:r>
            <a:r>
              <a:rPr lang="en-US" i="1" dirty="0"/>
              <a:t> </a:t>
            </a:r>
            <a:r>
              <a:rPr lang="en-US" i="1" dirty="0" err="1"/>
              <a:t>opkomt</a:t>
            </a:r>
            <a:r>
              <a:rPr lang="en-US" i="1" dirty="0"/>
              <a:t>.</a:t>
            </a:r>
            <a:br>
              <a:rPr lang="en-US" i="1" dirty="0"/>
            </a:br>
            <a:r>
              <a:rPr lang="en-US" dirty="0" err="1"/>
              <a:t>Voordeel</a:t>
            </a:r>
            <a:r>
              <a:rPr lang="en-US" dirty="0"/>
              <a:t>: bidet </a:t>
            </a:r>
            <a:r>
              <a:rPr lang="en-US" dirty="0" err="1"/>
              <a:t>bescherming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Nadeel</a:t>
            </a:r>
            <a:r>
              <a:rPr lang="en-US" dirty="0"/>
              <a:t>: Kan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beklemmend</a:t>
            </a:r>
            <a:r>
              <a:rPr lang="en-US" dirty="0"/>
              <a:t>/ </a:t>
            </a:r>
            <a:r>
              <a:rPr lang="en-US" dirty="0" err="1"/>
              <a:t>verstikkend</a:t>
            </a:r>
            <a:r>
              <a:rPr lang="en-US" dirty="0"/>
              <a:t> </a:t>
            </a:r>
            <a:r>
              <a:rPr lang="en-US" dirty="0" err="1"/>
              <a:t>ervaren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</a:t>
            </a:r>
            <a:endParaRPr lang="nl-NL" dirty="0"/>
          </a:p>
          <a:p>
            <a:endParaRPr lang="nl-NL" dirty="0"/>
          </a:p>
          <a:p>
            <a:r>
              <a:rPr lang="nl-NL" dirty="0"/>
              <a:t>De westerse cultuur, waaronder de Nederlandse cultuur, is meer een ‘ individualistische cultuur’. Een ‘ ik- cultuur’.</a:t>
            </a:r>
            <a:br>
              <a:rPr lang="nl-NL" dirty="0"/>
            </a:br>
            <a:r>
              <a:rPr lang="nl-NL" i="1" dirty="0"/>
              <a:t>Persoonlijke vrijheid, succes, individuele prestaties en eigen verantwoordelijkheid zijn daarin heel belangrijk. </a:t>
            </a:r>
          </a:p>
        </p:txBody>
      </p:sp>
    </p:spTree>
    <p:extLst>
      <p:ext uri="{BB962C8B-B14F-4D97-AF65-F5344CB8AC3E}">
        <p14:creationId xmlns:p14="http://schemas.microsoft.com/office/powerpoint/2010/main" val="2488620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CFF9D4-45B9-5D0E-D345-2581624AD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geloofsrichtingen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35C288-3F50-292E-3066-9E928F51F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Binnen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we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geloofsrichtingen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- Christendom;</a:t>
            </a:r>
            <a:br>
              <a:rPr lang="en-US" dirty="0"/>
            </a:br>
            <a:r>
              <a:rPr lang="en-US" dirty="0"/>
              <a:t>    - </a:t>
            </a:r>
            <a:r>
              <a:rPr lang="en-US" dirty="0" err="1"/>
              <a:t>Moslims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 - </a:t>
            </a:r>
            <a:r>
              <a:rPr lang="en-US" dirty="0" err="1"/>
              <a:t>Jodendom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 - </a:t>
            </a:r>
            <a:r>
              <a:rPr lang="en-US" dirty="0" err="1"/>
              <a:t>Hindoeïsme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Boedhisme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- ….</a:t>
            </a:r>
          </a:p>
          <a:p>
            <a:endParaRPr lang="nl-NL" dirty="0"/>
          </a:p>
          <a:p>
            <a:r>
              <a:rPr lang="nl-NL" dirty="0"/>
              <a:t>Er zijn steeds meer mensen bijgekomen die helemaal niet geloven of niet  bij een speciale godsdienst horen.</a:t>
            </a:r>
            <a:br>
              <a:rPr lang="nl-NL" dirty="0"/>
            </a:br>
            <a:r>
              <a:rPr lang="nl-NL" dirty="0"/>
              <a:t>Zestig jaar geleden was dat heel anders.</a:t>
            </a:r>
            <a:br>
              <a:rPr lang="nl-NL" dirty="0"/>
            </a:br>
            <a:r>
              <a:rPr lang="nl-NL" dirty="0"/>
              <a:t>Toen gingen bijna alle Nederlanders naar een / de kerk.</a:t>
            </a:r>
            <a:br>
              <a:rPr lang="nl-NL" dirty="0"/>
            </a:br>
            <a:r>
              <a:rPr lang="nl-NL" dirty="0"/>
              <a:t>Vandaag de dag gaat zo een 25% van de mensen nog naar een kerk of een moskee of een andere religieuze bijeenkomst.</a:t>
            </a:r>
          </a:p>
          <a:p>
            <a:endParaRPr lang="nl-NL" dirty="0"/>
          </a:p>
          <a:p>
            <a:r>
              <a:rPr lang="nl-NL" dirty="0"/>
              <a:t>Binnen godsdiensten zien we verschillende stromingen.</a:t>
            </a:r>
            <a:br>
              <a:rPr lang="nl-NL" dirty="0"/>
            </a:br>
            <a:r>
              <a:rPr lang="nl-NL" dirty="0"/>
              <a:t>Mensen die heel strikt leven volgens de regels van het geloof en mensen die er op een lossere of meer persoonlijke manier mee omgaan.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7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C5E740-1EEB-8C66-06D4-0134F6360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geschiedenis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EC4F56-A7A5-5434-0B32-5D0474106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1825625"/>
            <a:ext cx="11748655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In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pluriforme</a:t>
            </a:r>
            <a:r>
              <a:rPr lang="en-US" sz="2400" dirty="0"/>
              <a:t> </a:t>
            </a:r>
            <a:r>
              <a:rPr lang="en-US" sz="2400" dirty="0" err="1"/>
              <a:t>samenleving</a:t>
            </a:r>
            <a:r>
              <a:rPr lang="en-US" sz="2400" dirty="0"/>
              <a:t> </a:t>
            </a:r>
            <a:r>
              <a:rPr lang="en-US" sz="2400" dirty="0" err="1"/>
              <a:t>heeft</a:t>
            </a:r>
            <a:r>
              <a:rPr lang="en-US" sz="2400" dirty="0"/>
              <a:t> </a:t>
            </a:r>
            <a:r>
              <a:rPr lang="en-US" sz="2400" dirty="0" err="1"/>
              <a:t>iedere</a:t>
            </a:r>
            <a:r>
              <a:rPr lang="en-US" sz="2400" dirty="0"/>
              <a:t> </a:t>
            </a:r>
            <a:r>
              <a:rPr lang="en-US" sz="2400" dirty="0" err="1"/>
              <a:t>etnische</a:t>
            </a:r>
            <a:r>
              <a:rPr lang="en-US" sz="2400" dirty="0"/>
              <a:t> </a:t>
            </a:r>
            <a:r>
              <a:rPr lang="en-US" sz="2400" dirty="0" err="1"/>
              <a:t>groep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eigen </a:t>
            </a:r>
            <a:r>
              <a:rPr lang="en-US" sz="2400" dirty="0" err="1"/>
              <a:t>geschiedenis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Nederlanders</a:t>
            </a:r>
            <a:r>
              <a:rPr lang="en-US" sz="2400" dirty="0"/>
              <a:t>: de </a:t>
            </a:r>
            <a:r>
              <a:rPr lang="en-US" sz="2400" dirty="0" err="1"/>
              <a:t>tweede</a:t>
            </a:r>
            <a:r>
              <a:rPr lang="en-US" sz="2400" dirty="0"/>
              <a:t> </a:t>
            </a:r>
            <a:r>
              <a:rPr lang="en-US" sz="2400" dirty="0" err="1"/>
              <a:t>wereldoorlog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de </a:t>
            </a:r>
            <a:r>
              <a:rPr lang="en-US" sz="2400" dirty="0" err="1"/>
              <a:t>vervolging</a:t>
            </a:r>
            <a:r>
              <a:rPr lang="en-US" sz="2400" dirty="0"/>
              <a:t> van Joden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Chinezen</a:t>
            </a:r>
            <a:r>
              <a:rPr lang="en-US" sz="2400" dirty="0"/>
              <a:t>: </a:t>
            </a:r>
            <a:r>
              <a:rPr lang="en-US" sz="2400" dirty="0" err="1"/>
              <a:t>vanaf</a:t>
            </a:r>
            <a:r>
              <a:rPr lang="en-US" sz="2400" dirty="0"/>
              <a:t> 1921 de </a:t>
            </a:r>
            <a:r>
              <a:rPr lang="en-US" sz="2400" dirty="0" err="1"/>
              <a:t>opkomst</a:t>
            </a:r>
            <a:r>
              <a:rPr lang="en-US" sz="2400" dirty="0"/>
              <a:t> van het </a:t>
            </a:r>
            <a:r>
              <a:rPr lang="en-US" sz="2400" dirty="0" err="1"/>
              <a:t>communisme</a:t>
            </a:r>
            <a:r>
              <a:rPr lang="en-US" sz="2400" dirty="0"/>
              <a:t>, </a:t>
            </a:r>
            <a:r>
              <a:rPr lang="en-US" sz="2400" dirty="0" err="1"/>
              <a:t>nog</a:t>
            </a:r>
            <a:r>
              <a:rPr lang="en-US" sz="2400" dirty="0"/>
              <a:t> steeds de </a:t>
            </a:r>
            <a:r>
              <a:rPr lang="en-US" sz="2400" dirty="0" err="1"/>
              <a:t>staatsvorm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dirty="0" err="1"/>
              <a:t>Bv</a:t>
            </a:r>
            <a:r>
              <a:rPr lang="en-US" sz="2400" dirty="0"/>
              <a:t>. Suriname: 1863 </a:t>
            </a:r>
            <a:r>
              <a:rPr lang="en-US" sz="2400" dirty="0" err="1"/>
              <a:t>Afschaffing</a:t>
            </a:r>
            <a:r>
              <a:rPr lang="en-US" sz="2400" dirty="0"/>
              <a:t> van de </a:t>
            </a:r>
            <a:r>
              <a:rPr lang="en-US" sz="2400" dirty="0" err="1"/>
              <a:t>slavernij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                      1975 Suriname </a:t>
            </a:r>
            <a:r>
              <a:rPr lang="en-US" sz="2400" dirty="0" err="1"/>
              <a:t>onafhankelijk</a:t>
            </a:r>
            <a:r>
              <a:rPr lang="en-US" sz="2400" dirty="0"/>
              <a:t> van Nederland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Syriers</a:t>
            </a:r>
            <a:r>
              <a:rPr lang="en-US" sz="2400"/>
              <a:t>:       2011 </a:t>
            </a:r>
            <a:r>
              <a:rPr lang="en-US" sz="2400" dirty="0" err="1"/>
              <a:t>burgeroorlog</a:t>
            </a:r>
            <a:r>
              <a:rPr lang="en-US" sz="2400" dirty="0"/>
              <a:t> in </a:t>
            </a:r>
            <a:r>
              <a:rPr lang="en-US" sz="2400" dirty="0" err="1"/>
              <a:t>Syrie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Iedere</a:t>
            </a:r>
            <a:r>
              <a:rPr lang="en-US" sz="2400" dirty="0"/>
              <a:t> </a:t>
            </a:r>
            <a:r>
              <a:rPr lang="en-US" sz="2400" dirty="0" err="1"/>
              <a:t>etnische</a:t>
            </a:r>
            <a:r>
              <a:rPr lang="en-US" sz="2400" dirty="0"/>
              <a:t> </a:t>
            </a:r>
            <a:r>
              <a:rPr lang="en-US" sz="2400" dirty="0" err="1"/>
              <a:t>groep</a:t>
            </a:r>
            <a:r>
              <a:rPr lang="en-US" sz="2400" dirty="0"/>
              <a:t> </a:t>
            </a:r>
            <a:r>
              <a:rPr lang="en-US" sz="2400" dirty="0" err="1"/>
              <a:t>wil</a:t>
            </a:r>
            <a:r>
              <a:rPr lang="en-US" sz="2400" dirty="0"/>
              <a:t> (h)</a:t>
            </a:r>
            <a:r>
              <a:rPr lang="en-US" sz="2400" dirty="0" err="1"/>
              <a:t>erkenning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/ </a:t>
            </a:r>
            <a:r>
              <a:rPr lang="en-US" sz="2400" dirty="0" err="1"/>
              <a:t>haar</a:t>
            </a:r>
            <a:r>
              <a:rPr lang="en-US" sz="2400" dirty="0"/>
              <a:t> </a:t>
            </a:r>
            <a:r>
              <a:rPr lang="en-US" sz="2400" dirty="0" err="1"/>
              <a:t>verleden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 err="1"/>
              <a:t>Onder</a:t>
            </a:r>
            <a:r>
              <a:rPr lang="en-US" sz="2400" dirty="0"/>
              <a:t> </a:t>
            </a:r>
            <a:r>
              <a:rPr lang="en-US" sz="2400" dirty="0" err="1"/>
              <a:t>andere</a:t>
            </a:r>
            <a:r>
              <a:rPr lang="en-US" sz="2400" dirty="0"/>
              <a:t> in de </a:t>
            </a:r>
            <a:r>
              <a:rPr lang="en-US" sz="2400" dirty="0" err="1"/>
              <a:t>vorm</a:t>
            </a:r>
            <a:r>
              <a:rPr lang="en-US" sz="2400" dirty="0"/>
              <a:t> van </a:t>
            </a:r>
            <a:r>
              <a:rPr lang="en-US" sz="2400" dirty="0" err="1"/>
              <a:t>monumenten</a:t>
            </a:r>
            <a:r>
              <a:rPr lang="en-US" sz="2400" dirty="0"/>
              <a:t> (</a:t>
            </a:r>
            <a:r>
              <a:rPr lang="en-US" sz="2400" dirty="0" err="1"/>
              <a:t>zoals</a:t>
            </a:r>
            <a:r>
              <a:rPr lang="en-US" sz="2400" dirty="0"/>
              <a:t> </a:t>
            </a:r>
            <a:r>
              <a:rPr lang="en-US" sz="2400" dirty="0" err="1"/>
              <a:t>Slavernij</a:t>
            </a:r>
            <a:r>
              <a:rPr lang="en-US" sz="2400" dirty="0"/>
              <a:t>- </a:t>
            </a:r>
            <a:r>
              <a:rPr lang="en-US" sz="2400" dirty="0" err="1"/>
              <a:t>momument</a:t>
            </a:r>
            <a:r>
              <a:rPr lang="en-US" sz="2400" dirty="0"/>
              <a:t> of Holocaust- monument, maar </a:t>
            </a:r>
            <a:r>
              <a:rPr lang="en-US" sz="2400" dirty="0" err="1"/>
              <a:t>ook</a:t>
            </a:r>
            <a:r>
              <a:rPr lang="en-US" sz="2400" dirty="0"/>
              <a:t> </a:t>
            </a:r>
            <a:r>
              <a:rPr lang="en-US" sz="2400" dirty="0" err="1"/>
              <a:t>vermelding</a:t>
            </a:r>
            <a:r>
              <a:rPr lang="en-US" sz="2400" dirty="0"/>
              <a:t> in de </a:t>
            </a:r>
            <a:r>
              <a:rPr lang="en-US" sz="2400" dirty="0" err="1"/>
              <a:t>schoolboeken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587750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CFEF-6611-EBC0-B69F-6DA3A53C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problemen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B26E6B-F6F6-CC0F-3CA1-A954558EE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Immigratie</a:t>
            </a:r>
            <a:r>
              <a:rPr lang="en-US" dirty="0"/>
              <a:t> </a:t>
            </a:r>
            <a:r>
              <a:rPr lang="en-US" dirty="0" err="1"/>
              <a:t>leidt</a:t>
            </a:r>
            <a:r>
              <a:rPr lang="en-US" dirty="0"/>
              <a:t> (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) tot </a:t>
            </a:r>
            <a:r>
              <a:rPr lang="en-US" dirty="0" err="1"/>
              <a:t>problemen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sz="2400" dirty="0" err="1"/>
              <a:t>Polarisatie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Tussen</a:t>
            </a:r>
            <a:r>
              <a:rPr lang="en-US" sz="2400" dirty="0"/>
              <a:t> </a:t>
            </a:r>
            <a:r>
              <a:rPr lang="en-US" sz="2400" dirty="0" err="1"/>
              <a:t>voorstanders</a:t>
            </a:r>
            <a:r>
              <a:rPr lang="en-US" sz="2400" dirty="0"/>
              <a:t> </a:t>
            </a:r>
            <a:r>
              <a:rPr lang="en-US" sz="2400" dirty="0" err="1"/>
              <a:t>Zwarte</a:t>
            </a:r>
            <a:r>
              <a:rPr lang="en-US" sz="2400" dirty="0"/>
              <a:t> Piet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tegenstanders</a:t>
            </a:r>
            <a:r>
              <a:rPr lang="en-US" sz="2400" dirty="0"/>
              <a:t> </a:t>
            </a:r>
            <a:r>
              <a:rPr lang="en-US" sz="2400" dirty="0" err="1"/>
              <a:t>daarvan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bv</a:t>
            </a:r>
            <a:r>
              <a:rPr lang="en-US" sz="2400" dirty="0"/>
              <a:t>. Over het </a:t>
            </a:r>
            <a:r>
              <a:rPr lang="en-US" sz="2400" dirty="0" err="1"/>
              <a:t>ritueel</a:t>
            </a:r>
            <a:r>
              <a:rPr lang="en-US" sz="2400" dirty="0"/>
              <a:t> </a:t>
            </a:r>
            <a:r>
              <a:rPr lang="en-US" sz="2400" dirty="0" err="1"/>
              <a:t>slachten</a:t>
            </a:r>
            <a:r>
              <a:rPr lang="en-US" sz="2400" dirty="0"/>
              <a:t> van </a:t>
            </a:r>
            <a:r>
              <a:rPr lang="en-US" sz="2400" dirty="0" err="1"/>
              <a:t>dieren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religieuze</a:t>
            </a:r>
            <a:r>
              <a:rPr lang="en-US" sz="2400" dirty="0"/>
              <a:t> </a:t>
            </a:r>
            <a:r>
              <a:rPr lang="en-US" sz="2400" dirty="0" err="1"/>
              <a:t>feesten</a:t>
            </a:r>
            <a:r>
              <a:rPr lang="en-US" sz="2400" dirty="0"/>
              <a:t> </a:t>
            </a:r>
            <a:r>
              <a:rPr lang="en-US" sz="2400" dirty="0" err="1"/>
              <a:t>bij</a:t>
            </a:r>
            <a:r>
              <a:rPr lang="en-US" sz="2400" dirty="0"/>
              <a:t> </a:t>
            </a:r>
            <a:r>
              <a:rPr lang="en-US" sz="2400" dirty="0" err="1"/>
              <a:t>moslims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Wel</a:t>
            </a:r>
            <a:r>
              <a:rPr lang="en-US" sz="2400" dirty="0"/>
              <a:t>/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vrije</a:t>
            </a:r>
            <a:r>
              <a:rPr lang="en-US" sz="2400" dirty="0"/>
              <a:t> </a:t>
            </a:r>
            <a:r>
              <a:rPr lang="en-US" sz="2400" dirty="0" err="1"/>
              <a:t>dagen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religieuze</a:t>
            </a:r>
            <a:r>
              <a:rPr lang="en-US" sz="2400" dirty="0"/>
              <a:t> </a:t>
            </a:r>
            <a:r>
              <a:rPr lang="en-US" sz="2400" dirty="0" err="1"/>
              <a:t>feestdagen</a:t>
            </a:r>
            <a:r>
              <a:rPr lang="en-US" sz="2400" dirty="0"/>
              <a:t> van </a:t>
            </a:r>
            <a:r>
              <a:rPr lang="en-US" sz="2400" dirty="0" err="1"/>
              <a:t>mensen</a:t>
            </a:r>
            <a:r>
              <a:rPr lang="en-US" sz="2400" dirty="0"/>
              <a:t> met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  </a:t>
            </a:r>
            <a:r>
              <a:rPr lang="en-US" sz="2400" dirty="0" err="1"/>
              <a:t>bepaalde</a:t>
            </a:r>
            <a:r>
              <a:rPr lang="en-US" sz="2400" dirty="0"/>
              <a:t> </a:t>
            </a:r>
            <a:r>
              <a:rPr lang="en-US" sz="2400" dirty="0" err="1"/>
              <a:t>godsdienst</a:t>
            </a:r>
            <a:r>
              <a:rPr lang="en-US" sz="2400" dirty="0"/>
              <a:t> (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alleen</a:t>
            </a:r>
            <a:r>
              <a:rPr lang="en-US" sz="2400" dirty="0"/>
              <a:t> </a:t>
            </a:r>
            <a:r>
              <a:rPr lang="en-US" sz="2400" dirty="0" err="1"/>
              <a:t>christelijke</a:t>
            </a:r>
            <a:r>
              <a:rPr lang="en-US" sz="2400" dirty="0"/>
              <a:t> </a:t>
            </a:r>
            <a:r>
              <a:rPr lang="en-US" sz="2400" dirty="0" err="1"/>
              <a:t>feestdagen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Discriminatie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racisme</a:t>
            </a:r>
            <a:r>
              <a:rPr lang="en-US" sz="2400" dirty="0"/>
              <a:t> in het </a:t>
            </a:r>
            <a:r>
              <a:rPr lang="en-US" sz="2400" dirty="0" err="1"/>
              <a:t>onderwijs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op de </a:t>
            </a:r>
            <a:r>
              <a:rPr lang="en-US" sz="2400" dirty="0" err="1"/>
              <a:t>arbeidsmarkt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 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woningmarkt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Sommige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onderwerpen</a:t>
            </a:r>
            <a:r>
              <a:rPr lang="en-US" dirty="0"/>
              <a:t> (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racism)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wet </a:t>
            </a:r>
            <a:r>
              <a:rPr lang="en-US" dirty="0" err="1"/>
              <a:t>aanpakken</a:t>
            </a:r>
            <a:r>
              <a:rPr lang="en-US" dirty="0"/>
              <a:t>, maar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thema’s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vooral</a:t>
            </a:r>
            <a:r>
              <a:rPr lang="en-US" dirty="0"/>
              <a:t> </a:t>
            </a:r>
            <a:r>
              <a:rPr lang="en-US" dirty="0" err="1"/>
              <a:t>opgelsot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door burgers </a:t>
            </a:r>
            <a:r>
              <a:rPr lang="en-US" dirty="0" err="1"/>
              <a:t>zelf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door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debat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571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97113-1173-5262-73F0-CE7798C62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Ontwikkelingen</a:t>
            </a:r>
            <a:r>
              <a:rPr lang="en-US" dirty="0"/>
              <a:t> in Nederland 1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5B548E-D0AC-167A-5FA9-C60F14651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</a:t>
            </a:r>
            <a:r>
              <a:rPr lang="en-US" dirty="0" err="1"/>
              <a:t>januari</a:t>
            </a:r>
            <a:r>
              <a:rPr lang="en-US" dirty="0"/>
              <a:t> 2020: 4.2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 in Nederland;</a:t>
            </a:r>
          </a:p>
          <a:p>
            <a:pPr marL="0" indent="0">
              <a:buNone/>
            </a:pPr>
            <a:r>
              <a:rPr lang="en-US" dirty="0"/>
              <a:t>   2005 was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aantal</a:t>
            </a:r>
            <a:r>
              <a:rPr lang="en-US" dirty="0"/>
              <a:t> 3.1 </a:t>
            </a:r>
            <a:r>
              <a:rPr lang="en-US" dirty="0" err="1"/>
              <a:t>miljoen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de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steden</a:t>
            </a:r>
            <a:r>
              <a:rPr lang="en-US" dirty="0"/>
              <a:t> </a:t>
            </a:r>
            <a:r>
              <a:rPr lang="en-US" dirty="0" err="1"/>
              <a:t>wonen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 dan </a:t>
            </a:r>
            <a:r>
              <a:rPr lang="en-US" dirty="0" err="1"/>
              <a:t>autochtonen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Europese</a:t>
            </a:r>
            <a:r>
              <a:rPr lang="en-US" dirty="0"/>
              <a:t>, </a:t>
            </a:r>
            <a:r>
              <a:rPr lang="en-US" dirty="0" err="1"/>
              <a:t>Indische</a:t>
            </a:r>
            <a:r>
              <a:rPr lang="en-US" dirty="0"/>
              <a:t>, </a:t>
            </a:r>
            <a:r>
              <a:rPr lang="en-US" dirty="0" err="1"/>
              <a:t>Turkse</a:t>
            </a:r>
            <a:r>
              <a:rPr lang="en-US" dirty="0"/>
              <a:t>, </a:t>
            </a:r>
            <a:r>
              <a:rPr lang="en-US" dirty="0" err="1"/>
              <a:t>Marokkaanse</a:t>
            </a:r>
            <a:r>
              <a:rPr lang="en-US" dirty="0"/>
              <a:t>, </a:t>
            </a:r>
            <a:r>
              <a:rPr lang="en-US" dirty="0" err="1"/>
              <a:t>Antilliaanse</a:t>
            </a:r>
            <a:r>
              <a:rPr lang="en-US" dirty="0"/>
              <a:t> of </a:t>
            </a:r>
            <a:r>
              <a:rPr lang="en-US" dirty="0" err="1"/>
              <a:t>Arubaanse</a:t>
            </a:r>
            <a:r>
              <a:rPr lang="en-US" dirty="0"/>
              <a:t> </a:t>
            </a:r>
            <a:r>
              <a:rPr lang="en-US" dirty="0" err="1"/>
              <a:t>achtergrond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5155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A3672-3BA9-9A87-B6E0-32C4EE28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Ontwikkelingen</a:t>
            </a:r>
            <a:r>
              <a:rPr lang="en-US" dirty="0"/>
              <a:t> in Nederland 2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0A89D5-526F-E3D7-3106-2552E6B6F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Twee </a:t>
            </a:r>
            <a:r>
              <a:rPr lang="en-US" dirty="0" err="1"/>
              <a:t>oorzaken</a:t>
            </a:r>
            <a:r>
              <a:rPr lang="en-US" dirty="0"/>
              <a:t> van de </a:t>
            </a:r>
            <a:r>
              <a:rPr lang="en-US" dirty="0" err="1"/>
              <a:t>groei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- </a:t>
            </a:r>
            <a:r>
              <a:rPr lang="en-US" dirty="0" err="1"/>
              <a:t>westerse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verhouding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dsan</a:t>
            </a:r>
            <a:r>
              <a:rPr lang="en-US" dirty="0"/>
              <a:t> </a:t>
            </a:r>
            <a:r>
              <a:rPr lang="en-US" dirty="0" err="1"/>
              <a:t>autochtone</a:t>
            </a:r>
            <a:r>
              <a:rPr lang="en-US" dirty="0"/>
              <a:t> </a:t>
            </a:r>
            <a:r>
              <a:rPr lang="en-US" dirty="0" err="1"/>
              <a:t>Nederlanders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er </a:t>
            </a:r>
            <a:r>
              <a:rPr lang="en-US" dirty="0" err="1"/>
              <a:t>komen</a:t>
            </a:r>
            <a:r>
              <a:rPr lang="en-US" dirty="0"/>
              <a:t> </a:t>
            </a:r>
            <a:r>
              <a:rPr lang="en-US" dirty="0" err="1"/>
              <a:t>nog</a:t>
            </a:r>
            <a:r>
              <a:rPr lang="en-US" dirty="0"/>
              <a:t> steeds </a:t>
            </a:r>
            <a:r>
              <a:rPr lang="en-US" dirty="0" err="1"/>
              <a:t>migranten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Nederland;</a:t>
            </a:r>
            <a:br>
              <a:rPr lang="en-US" dirty="0"/>
            </a:br>
            <a:r>
              <a:rPr lang="en-US" dirty="0"/>
              <a:t>   (</a:t>
            </a:r>
            <a:r>
              <a:rPr lang="en-US" dirty="0" err="1"/>
              <a:t>arbeidsmigranten</a:t>
            </a:r>
            <a:r>
              <a:rPr lang="en-US" dirty="0"/>
              <a:t>, </a:t>
            </a:r>
            <a:r>
              <a:rPr lang="en-US" dirty="0" err="1"/>
              <a:t>asielzoekers</a:t>
            </a:r>
            <a:r>
              <a:rPr lang="en-US" dirty="0"/>
              <a:t>/ </a:t>
            </a:r>
            <a:r>
              <a:rPr lang="en-US" dirty="0" err="1"/>
              <a:t>vluchtelingen</a:t>
            </a:r>
            <a:r>
              <a:rPr lang="en-US" dirty="0"/>
              <a:t>, </a:t>
            </a:r>
            <a:r>
              <a:rPr lang="en-US" dirty="0" err="1"/>
              <a:t>gezinsvormers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gezinsherenigers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881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BCB1C-7871-626B-C476-47A36E6A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H2.1: </a:t>
            </a:r>
            <a:r>
              <a:rPr lang="en-US" dirty="0" err="1"/>
              <a:t>Diversiteit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E0710A-95E4-E82B-FB39-848C0B87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Diversiteit</a:t>
            </a:r>
            <a:r>
              <a:rPr lang="en-US" dirty="0"/>
              <a:t> (</a:t>
            </a:r>
            <a:r>
              <a:rPr lang="en-US" dirty="0" err="1"/>
              <a:t>verscheidenheid</a:t>
            </a:r>
            <a:r>
              <a:rPr lang="en-US" dirty="0"/>
              <a:t>) </a:t>
            </a:r>
            <a:r>
              <a:rPr lang="en-US" dirty="0" err="1"/>
              <a:t>zie</a:t>
            </a:r>
            <a:r>
              <a:rPr lang="en-US" dirty="0"/>
              <a:t> je op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plekken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, </a:t>
            </a:r>
            <a:r>
              <a:rPr lang="en-US" dirty="0" err="1"/>
              <a:t>namelijk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straat</a:t>
            </a:r>
            <a:r>
              <a:rPr lang="en-US" dirty="0"/>
              <a:t>/ </a:t>
            </a:r>
            <a:r>
              <a:rPr lang="en-US" dirty="0" err="1"/>
              <a:t>woonwijk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klas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werkomgeving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vrijetijdsgroeperingen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sportverenigingen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Overal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je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levensstijl</a:t>
            </a:r>
            <a:r>
              <a:rPr lang="en-US" dirty="0"/>
              <a:t>, </a:t>
            </a:r>
            <a:r>
              <a:rPr lang="en-US" dirty="0" err="1"/>
              <a:t>godsdienst</a:t>
            </a:r>
            <a:r>
              <a:rPr lang="en-US" dirty="0"/>
              <a:t> of </a:t>
            </a:r>
            <a:r>
              <a:rPr lang="en-US" dirty="0" err="1"/>
              <a:t>afkomst</a:t>
            </a:r>
            <a:r>
              <a:rPr lang="en-US" dirty="0"/>
              <a:t> dan </a:t>
            </a:r>
            <a:r>
              <a:rPr lang="en-US" dirty="0" err="1"/>
              <a:t>jij</a:t>
            </a:r>
            <a:r>
              <a:rPr lang="en-US" dirty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662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1BB127-7D3D-4947-9253-89AE48098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F42127-2B2A-8457-159A-E03574569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Gelijkheidsbeginsel</a:t>
            </a:r>
            <a:r>
              <a:rPr lang="en-US" dirty="0"/>
              <a:t> (Artikel 1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Iedereen</a:t>
            </a:r>
            <a:r>
              <a:rPr lang="en-US" dirty="0"/>
              <a:t> is </a:t>
            </a:r>
            <a:r>
              <a:rPr lang="en-US" dirty="0" err="1"/>
              <a:t>voor</a:t>
            </a:r>
            <a:r>
              <a:rPr lang="en-US" dirty="0"/>
              <a:t> de wet </a:t>
            </a:r>
            <a:r>
              <a:rPr lang="en-US" dirty="0" err="1"/>
              <a:t>gelijk</a:t>
            </a:r>
            <a:r>
              <a:rPr lang="en-US" dirty="0"/>
              <a:t>, het is </a:t>
            </a:r>
            <a:r>
              <a:rPr lang="en-US" dirty="0" err="1"/>
              <a:t>verboden</a:t>
            </a:r>
            <a:r>
              <a:rPr lang="en-US" dirty="0"/>
              <a:t> om </a:t>
            </a:r>
            <a:r>
              <a:rPr lang="en-US" dirty="0" err="1"/>
              <a:t>anderen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discrimineren</a:t>
            </a:r>
            <a:r>
              <a:rPr lang="en-US" dirty="0"/>
              <a:t> </a:t>
            </a:r>
            <a:r>
              <a:rPr lang="en-US" dirty="0" err="1"/>
              <a:t>vanwege</a:t>
            </a:r>
            <a:r>
              <a:rPr lang="en-US" dirty="0"/>
              <a:t> </a:t>
            </a:r>
            <a:r>
              <a:rPr lang="en-US" dirty="0" err="1"/>
              <a:t>huidskleur</a:t>
            </a:r>
            <a:r>
              <a:rPr lang="en-US" dirty="0"/>
              <a:t>, </a:t>
            </a:r>
            <a:r>
              <a:rPr lang="en-US" dirty="0" err="1"/>
              <a:t>geloof</a:t>
            </a:r>
            <a:r>
              <a:rPr lang="en-US" dirty="0"/>
              <a:t>, </a:t>
            </a:r>
            <a:r>
              <a:rPr lang="en-US" dirty="0" err="1"/>
              <a:t>levensovertuiging</a:t>
            </a:r>
            <a:r>
              <a:rPr lang="en-US" dirty="0"/>
              <a:t>, </a:t>
            </a:r>
            <a:r>
              <a:rPr lang="en-US" dirty="0" err="1"/>
              <a:t>sekse</a:t>
            </a:r>
            <a:r>
              <a:rPr lang="en-US" dirty="0"/>
              <a:t>,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mening</a:t>
            </a:r>
            <a:r>
              <a:rPr lang="en-US" dirty="0"/>
              <a:t> of om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reden</a:t>
            </a:r>
            <a:r>
              <a:rPr lang="en-US" dirty="0"/>
              <a:t> dan </a:t>
            </a:r>
            <a:r>
              <a:rPr lang="en-US" dirty="0" err="1"/>
              <a:t>ook</a:t>
            </a:r>
            <a:r>
              <a:rPr lang="en-US" dirty="0"/>
              <a:t>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781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0C49E-8544-A406-5B09-1482EF6C0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D92117-ABF7-7620-D204-EDF3BC681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diversiteit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gewaarborgd</a:t>
            </a:r>
            <a:r>
              <a:rPr lang="en-US" dirty="0"/>
              <a:t> door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‘ </a:t>
            </a:r>
            <a:r>
              <a:rPr lang="en-US" dirty="0" err="1"/>
              <a:t>Gelijkheidsbeginsel</a:t>
            </a:r>
            <a:r>
              <a:rPr lang="en-US" dirty="0"/>
              <a:t>’                                  (Artikel 1 </a:t>
            </a:r>
            <a:r>
              <a:rPr lang="en-US" dirty="0" err="1"/>
              <a:t>Grondwet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disdriminatie</a:t>
            </a:r>
            <a:r>
              <a:rPr lang="en-US" sz="2400" dirty="0"/>
              <a:t>/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racisme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geloof</a:t>
            </a:r>
            <a:r>
              <a:rPr lang="en-US" dirty="0"/>
              <a:t>                                      (Artikel 6 </a:t>
            </a:r>
            <a:r>
              <a:rPr lang="en-US" dirty="0" err="1"/>
              <a:t>Grondwet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                        (Artikel 7 </a:t>
            </a:r>
            <a:r>
              <a:rPr lang="en-US" dirty="0" err="1"/>
              <a:t>Grondwet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vereniging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vergadering</a:t>
            </a:r>
            <a:r>
              <a:rPr lang="en-US" dirty="0"/>
              <a:t>    (Artikel 12 </a:t>
            </a:r>
            <a:r>
              <a:rPr lang="en-US" dirty="0" err="1"/>
              <a:t>Grondwet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7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2FC68-6BA8-2C94-FB11-E2A8E948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tolerantie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BF8321-6F65-A114-BB71-03CD15FCE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van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leefstijlen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plurirforme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bestaan</a:t>
            </a:r>
            <a:r>
              <a:rPr lang="en-US" dirty="0"/>
              <a:t> met ‘ </a:t>
            </a:r>
            <a:r>
              <a:rPr lang="en-US" dirty="0" err="1"/>
              <a:t>tolarantie</a:t>
            </a:r>
            <a:r>
              <a:rPr lang="en-US" dirty="0"/>
              <a:t>’: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Tolerantie:</a:t>
            </a:r>
            <a:br>
              <a:rPr lang="nl-NL" dirty="0"/>
            </a:br>
            <a:r>
              <a:rPr lang="nl-NL" dirty="0"/>
              <a:t>“ je accepteert dat groepen mensen anders leven dan jij en dat ze andere opvattingen hebben”. </a:t>
            </a:r>
          </a:p>
        </p:txBody>
      </p:sp>
    </p:spTree>
    <p:extLst>
      <p:ext uri="{BB962C8B-B14F-4D97-AF65-F5344CB8AC3E}">
        <p14:creationId xmlns:p14="http://schemas.microsoft.com/office/powerpoint/2010/main" val="818406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4AE33-E5FE-FBAC-D296-7526A55E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Nederland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pluriform </a:t>
            </a:r>
            <a:r>
              <a:rPr lang="en-US" dirty="0" err="1"/>
              <a:t>na</a:t>
            </a:r>
            <a:r>
              <a:rPr lang="en-US" dirty="0"/>
              <a:t> 1945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73F2E1-FA3A-1045-4BBB-E8F86C9B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72325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is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pluriform </a:t>
            </a:r>
            <a:r>
              <a:rPr lang="en-US" dirty="0" err="1"/>
              <a:t>geworden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1945 door: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en-US" sz="2400" dirty="0" err="1"/>
              <a:t>migratie</a:t>
            </a:r>
            <a:r>
              <a:rPr lang="en-US" sz="2400" dirty="0"/>
              <a:t> </a:t>
            </a:r>
            <a:r>
              <a:rPr lang="en-US" sz="2400" dirty="0" err="1"/>
              <a:t>vanwege</a:t>
            </a:r>
            <a:r>
              <a:rPr lang="en-US" sz="2400" dirty="0"/>
              <a:t> </a:t>
            </a:r>
            <a:r>
              <a:rPr lang="en-US" sz="2400" dirty="0" err="1"/>
              <a:t>politieke</a:t>
            </a:r>
            <a:r>
              <a:rPr lang="en-US" sz="2400" dirty="0"/>
              <a:t>/ </a:t>
            </a:r>
            <a:r>
              <a:rPr lang="en-US" sz="2400" dirty="0" err="1"/>
              <a:t>godsdienstige</a:t>
            </a:r>
            <a:r>
              <a:rPr lang="en-US" sz="2400" dirty="0"/>
              <a:t> </a:t>
            </a:r>
            <a:r>
              <a:rPr lang="en-US" sz="2400" dirty="0" err="1"/>
              <a:t>motieven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en-US" sz="2400" dirty="0" err="1"/>
              <a:t>migratie</a:t>
            </a:r>
            <a:r>
              <a:rPr lang="en-US" sz="2400" dirty="0"/>
              <a:t> </a:t>
            </a:r>
            <a:r>
              <a:rPr lang="en-US" sz="2400" dirty="0" err="1"/>
              <a:t>vanwege</a:t>
            </a:r>
            <a:r>
              <a:rPr lang="en-US" sz="2400" dirty="0"/>
              <a:t> </a:t>
            </a:r>
            <a:r>
              <a:rPr lang="en-US" sz="2400" dirty="0" err="1"/>
              <a:t>economische</a:t>
            </a:r>
            <a:r>
              <a:rPr lang="en-US" sz="2400" dirty="0"/>
              <a:t> </a:t>
            </a:r>
            <a:r>
              <a:rPr lang="en-US" sz="2400" dirty="0" err="1"/>
              <a:t>motieven</a:t>
            </a:r>
            <a:r>
              <a:rPr lang="en-US" sz="2400" dirty="0"/>
              <a:t> (</a:t>
            </a:r>
            <a:r>
              <a:rPr lang="en-US" sz="2400" dirty="0" err="1"/>
              <a:t>werk</a:t>
            </a:r>
            <a:r>
              <a:rPr lang="en-US" sz="2400" dirty="0"/>
              <a:t>/ </a:t>
            </a:r>
            <a:r>
              <a:rPr lang="en-US" sz="2400" dirty="0" err="1"/>
              <a:t>studie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en-US" sz="2400" dirty="0" err="1"/>
              <a:t>migratie</a:t>
            </a:r>
            <a:r>
              <a:rPr lang="en-US" sz="2400" dirty="0"/>
              <a:t> </a:t>
            </a:r>
            <a:r>
              <a:rPr lang="en-US" sz="2400" dirty="0" err="1"/>
              <a:t>vanwege</a:t>
            </a:r>
            <a:r>
              <a:rPr lang="en-US" sz="2400" dirty="0"/>
              <a:t> </a:t>
            </a:r>
            <a:r>
              <a:rPr lang="en-US" sz="2400" dirty="0" err="1"/>
              <a:t>persoonlijke</a:t>
            </a:r>
            <a:r>
              <a:rPr lang="en-US" sz="2400" dirty="0"/>
              <a:t> </a:t>
            </a:r>
            <a:r>
              <a:rPr lang="en-US" sz="2400" dirty="0" err="1"/>
              <a:t>motieven</a:t>
            </a:r>
            <a:r>
              <a:rPr lang="en-US" sz="2400" dirty="0"/>
              <a:t> (</a:t>
            </a:r>
            <a:r>
              <a:rPr lang="en-US" sz="2400" dirty="0" err="1"/>
              <a:t>gezinsvorming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gezinshereniging</a:t>
            </a:r>
            <a:r>
              <a:rPr lang="en-US" sz="2400" dirty="0"/>
              <a:t>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07788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B73958-5E1B-4E38-1D81-96784630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Multiculturele</a:t>
            </a:r>
            <a:r>
              <a:rPr lang="en-US" dirty="0"/>
              <a:t> of multi- </a:t>
            </a:r>
            <a:r>
              <a:rPr lang="en-US" dirty="0" err="1"/>
              <a:t>etnische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4D0397-0B72-9116-4EF9-7DEACF9FA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wonen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‘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’ in Nederland.</a:t>
            </a:r>
          </a:p>
          <a:p>
            <a:pPr marL="0" indent="0">
              <a:buNone/>
            </a:pP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Nederland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multiculturele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een</a:t>
            </a:r>
            <a:r>
              <a:rPr lang="en-US" dirty="0"/>
              <a:t> multi – </a:t>
            </a:r>
            <a:r>
              <a:rPr lang="en-US" dirty="0" err="1"/>
              <a:t>etnische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(</a:t>
            </a:r>
            <a:r>
              <a:rPr lang="en-US" dirty="0" err="1"/>
              <a:t>Etnisch</a:t>
            </a:r>
            <a:r>
              <a:rPr lang="en-US" dirty="0"/>
              <a:t>: ‘ volk’)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095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B73958-5E1B-4E38-1D81-96784630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H2.2: </a:t>
            </a:r>
            <a:r>
              <a:rPr lang="en-US" dirty="0" err="1"/>
              <a:t>Kenmerken</a:t>
            </a:r>
            <a:r>
              <a:rPr lang="en-US" dirty="0"/>
              <a:t> van de 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4D0397-0B72-9116-4EF9-7DEACF9FA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duidelijke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Bevolkingsgroepen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leefstijlen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geloofsrichtingen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geschiedenis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958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0EF48-A8C2-A8EB-950D-8DB25D3C6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1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F22C00-A0BA-E813-3C9F-F3783D1C0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van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subculturen</a:t>
            </a:r>
            <a:r>
              <a:rPr lang="en-US" dirty="0"/>
              <a:t> van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, </a:t>
            </a:r>
            <a:r>
              <a:rPr lang="en-US" dirty="0" err="1"/>
              <a:t>kunnen</a:t>
            </a:r>
            <a:r>
              <a:rPr lang="en-US" dirty="0"/>
              <a:t> er (</a:t>
            </a:r>
            <a:r>
              <a:rPr lang="en-US" dirty="0" err="1"/>
              <a:t>cultuur</a:t>
            </a:r>
            <a:r>
              <a:rPr lang="en-US" dirty="0"/>
              <a:t>-) </a:t>
            </a:r>
            <a:r>
              <a:rPr lang="en-US" dirty="0" err="1"/>
              <a:t>botsingen</a:t>
            </a:r>
            <a:r>
              <a:rPr lang="en-US" dirty="0"/>
              <a:t> </a:t>
            </a:r>
            <a:r>
              <a:rPr lang="en-US" dirty="0" err="1"/>
              <a:t>ontstaan</a:t>
            </a:r>
            <a:r>
              <a:rPr lang="en-US" dirty="0"/>
              <a:t>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Bijvoorbeeld</a:t>
            </a:r>
            <a:r>
              <a:rPr lang="en-US" dirty="0"/>
              <a:t> over: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rolverdeling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meisjes</a:t>
            </a:r>
            <a:r>
              <a:rPr lang="en-US" dirty="0"/>
              <a:t>/ </a:t>
            </a:r>
            <a:r>
              <a:rPr lang="en-US" dirty="0" err="1"/>
              <a:t>jongens</a:t>
            </a:r>
            <a:r>
              <a:rPr lang="en-US" dirty="0"/>
              <a:t> of man/ vrouw;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acceptatie</a:t>
            </a:r>
            <a:r>
              <a:rPr lang="en-US" dirty="0"/>
              <a:t> van LHBTI;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scheiding</a:t>
            </a:r>
            <a:r>
              <a:rPr lang="en-US" dirty="0"/>
              <a:t> van </a:t>
            </a:r>
            <a:r>
              <a:rPr lang="en-US" dirty="0" err="1"/>
              <a:t>Kerk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partnerkeuze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uiten</a:t>
            </a:r>
            <a:r>
              <a:rPr lang="en-US" dirty="0"/>
              <a:t> van </a:t>
            </a:r>
            <a:r>
              <a:rPr lang="en-US" dirty="0" err="1"/>
              <a:t>seksualiteit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van </a:t>
            </a:r>
            <a:r>
              <a:rPr lang="en-US" dirty="0" err="1"/>
              <a:t>seks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alcohol </a:t>
            </a:r>
            <a:r>
              <a:rPr lang="en-US" dirty="0" err="1"/>
              <a:t>en</a:t>
            </a:r>
            <a:r>
              <a:rPr lang="en-US" dirty="0"/>
              <a:t> drugs</a:t>
            </a:r>
          </a:p>
          <a:p>
            <a:pPr marL="0" indent="0">
              <a:buNone/>
            </a:pPr>
            <a:r>
              <a:rPr lang="en-US" dirty="0"/>
              <a:t>- 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10014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1180</Words>
  <Application>Microsoft Office PowerPoint</Application>
  <PresentationFormat>Breedbeeld</PresentationFormat>
  <Paragraphs>117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H2: De pluriforme samenleving</vt:lpstr>
      <vt:lpstr>H2.1: Diversiteit in de samenleving</vt:lpstr>
      <vt:lpstr>De Nederlandse Grondwet</vt:lpstr>
      <vt:lpstr>De Nederlandse Grondwet</vt:lpstr>
      <vt:lpstr>Pluriforme samenleving en tolerantie</vt:lpstr>
      <vt:lpstr>Nederland meer en meer pluriform na 1945</vt:lpstr>
      <vt:lpstr>Multiculturele of multi- etnische samenleving</vt:lpstr>
      <vt:lpstr>H2.2: Kenmerken van de            pluriforme samenleving</vt:lpstr>
      <vt:lpstr>Verschillende waarden en normen 1</vt:lpstr>
      <vt:lpstr>Verschillende waarden en normen 2</vt:lpstr>
      <vt:lpstr>Verschillende leefstijlen en gewoonten 1</vt:lpstr>
      <vt:lpstr>Verschillen in leefstijl en gewoonten 2</vt:lpstr>
      <vt:lpstr>Verschillende geloofsrichtingen</vt:lpstr>
      <vt:lpstr>Verschillende geschiedenis</vt:lpstr>
      <vt:lpstr>Maatschappelijke problemen</vt:lpstr>
      <vt:lpstr>Ontwikkelingen in Nederland 1</vt:lpstr>
      <vt:lpstr>Ontwikkelingen in Nederland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H2: De pluriforme samenleving</dc:title>
  <dc:creator>Fluitsma, D.W.P.M. (Daniel)</dc:creator>
  <cp:lastModifiedBy>Fluitsma, D.W.P.M. (Daniel)</cp:lastModifiedBy>
  <cp:revision>1</cp:revision>
  <dcterms:created xsi:type="dcterms:W3CDTF">2023-09-21T08:20:06Z</dcterms:created>
  <dcterms:modified xsi:type="dcterms:W3CDTF">2023-11-14T12:22:09Z</dcterms:modified>
</cp:coreProperties>
</file>